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327" r:id="rId3"/>
    <p:sldId id="302" r:id="rId4"/>
    <p:sldId id="310" r:id="rId5"/>
    <p:sldId id="311" r:id="rId6"/>
    <p:sldId id="259" r:id="rId7"/>
    <p:sldId id="313" r:id="rId8"/>
    <p:sldId id="288" r:id="rId9"/>
    <p:sldId id="312" r:id="rId10"/>
    <p:sldId id="315" r:id="rId11"/>
    <p:sldId id="316" r:id="rId12"/>
    <p:sldId id="325" r:id="rId13"/>
    <p:sldId id="282" r:id="rId14"/>
    <p:sldId id="317" r:id="rId15"/>
    <p:sldId id="320" r:id="rId16"/>
    <p:sldId id="318" r:id="rId17"/>
    <p:sldId id="319" r:id="rId18"/>
    <p:sldId id="256" r:id="rId19"/>
    <p:sldId id="268" r:id="rId20"/>
    <p:sldId id="321" r:id="rId21"/>
    <p:sldId id="322" r:id="rId22"/>
    <p:sldId id="296" r:id="rId23"/>
    <p:sldId id="324" r:id="rId24"/>
    <p:sldId id="32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2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1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99590" y="2812335"/>
            <a:ext cx="1545005" cy="1378216"/>
            <a:chOff x="1045851" y="1043654"/>
            <a:chExt cx="1158754" cy="103366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045851" y="1043654"/>
              <a:ext cx="1158754" cy="103366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.VnTime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400" b="1" dirty="0">
                <a:solidFill>
                  <a:srgbClr val="00B0F0"/>
                </a:solidFill>
                <a:latin typeface=".VnTime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smtClean="0">
                <a:solidFill>
                  <a:srgbClr val="00B0F0"/>
                </a:solidFill>
                <a:latin typeface=".VnTime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en-US" sz="4400" b="1" dirty="0">
              <a:solidFill>
                <a:srgbClr val="00B0F0"/>
              </a:solidFill>
              <a:latin typeface=".VnTime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99590" y="3122040"/>
            <a:ext cx="1591740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.VnTime" panose="020B7200000000000000" pitchFamily="34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3600" b="1" dirty="0">
              <a:solidFill>
                <a:schemeClr val="bg1"/>
              </a:solidFill>
              <a:latin typeface=".VnTime" panose="020B7200000000000000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CÁI TRỐNG TRƯỜNG EM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14999" y="6122227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8209" y="138948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31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0"/>
            <a:ext cx="12868275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38158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0025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234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0023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3233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3600" b="1" dirty="0" smtClean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 smtClean="0">
                <a:solidFill>
                  <a:schemeClr val="tx1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9908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76750" y="176470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Hai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11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10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85830" y="1049482"/>
            <a:ext cx="30511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l-GR" altLang="en-US" sz="3800" b="1" smtClean="0">
                <a:solidFill>
                  <a:srgbClr val="7030A0"/>
                </a:solidFill>
                <a:latin typeface="HP001 4 hàng" pitchFamily="34" charset="0"/>
              </a:rPr>
              <a:t>Θ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İt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0226" y="1785553"/>
            <a:ext cx="76746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Đǌ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: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Cái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trống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trường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em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2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lang="en-US" sz="3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Bọn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6138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662824" y="2410840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06424" y="3706807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166814" y="2397967"/>
            <a:ext cx="921202" cy="7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929870" y="2817845"/>
            <a:ext cx="1672954" cy="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13178" y="1314990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565448" y="5807867"/>
            <a:ext cx="1427633" cy="14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9" y="1387907"/>
            <a:ext cx="527050" cy="23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42" y="3546322"/>
            <a:ext cx="527050" cy="23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91" y="1370844"/>
            <a:ext cx="527050" cy="23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450" y="3467006"/>
            <a:ext cx="527050" cy="23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10" y="444817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343071" y="522542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26194" y="837121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mtClean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 Narrow" panose="020B0606020202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27754" y="1289314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nhóm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850</Words>
  <Application>Microsoft Office PowerPoint</Application>
  <PresentationFormat>Widescreen</PresentationFormat>
  <Paragraphs>157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微软雅黑</vt:lpstr>
      <vt:lpstr>.VnTime</vt:lpstr>
      <vt:lpstr>Arial</vt:lpstr>
      <vt:lpstr>Arial Narrow</vt:lpstr>
      <vt:lpstr>Arial-Rounded</vt:lpstr>
      <vt:lpstr>Calibri</vt:lpstr>
      <vt:lpstr>Calibri Light</vt:lpstr>
      <vt:lpstr>等线</vt:lpstr>
      <vt:lpstr>HP001 4 hàng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115</cp:revision>
  <dcterms:created xsi:type="dcterms:W3CDTF">2021-06-17T09:40:01Z</dcterms:created>
  <dcterms:modified xsi:type="dcterms:W3CDTF">2021-10-24T17:26:56Z</dcterms:modified>
</cp:coreProperties>
</file>